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902" r:id="rId31"/>
    <p:sldId id="903" r:id="rId32"/>
    <p:sldId id="1017" r:id="rId33"/>
    <p:sldId id="1018" r:id="rId34"/>
    <p:sldId id="908" r:id="rId35"/>
    <p:sldId id="978" r:id="rId36"/>
    <p:sldId id="807" r:id="rId37"/>
    <p:sldId id="820" r:id="rId38"/>
    <p:sldId id="971" r:id="rId39"/>
    <p:sldId id="601" r:id="rId40"/>
    <p:sldId id="59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718"/>
  </p:normalViewPr>
  <p:slideViewPr>
    <p:cSldViewPr snapToGrid="0">
      <p:cViewPr varScale="1">
        <p:scale>
          <a:sx n="117" d="100"/>
          <a:sy n="117" d="100"/>
        </p:scale>
        <p:origin x="1352" y="168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28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28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36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203.png"/><Relationship Id="rId5" Type="http://schemas.openxmlformats.org/officeDocument/2006/relationships/image" Target="../media/image67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67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r="-1362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94ECA-D909-324E-A8A1-3BF8D47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9" y="1630393"/>
            <a:ext cx="8552081" cy="2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3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</a:t>
                </a:r>
                <a:r>
                  <a:rPr lang="en-GB" altLang="en-US" sz="2400" dirty="0" err="1"/>
                  <a:t>alg</a:t>
                </a:r>
                <a:r>
                  <a:rPr lang="en-GB" altLang="en-US" sz="2400" dirty="0"/>
                  <a:t>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On </a:t>
            </a:r>
            <a:r>
              <a:rPr lang="en-GB" altLang="en-US" sz="2000"/>
              <a:t>the whiteboard.</a:t>
            </a: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is a multiple of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58" r="-1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6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4.1, 4.2 (except 4.2.6), 4.3, 4.4 (except 4.4.2), 4.5 (except 4.5.3).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20854</TotalTime>
  <Words>3887</Words>
  <Application>Microsoft Macintosh PowerPoint</Application>
  <PresentationFormat>On-screen Show (4:3)</PresentationFormat>
  <Paragraphs>662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Oracle Model (ROM)</vt:lpstr>
      <vt:lpstr>Exercise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44</cp:revision>
  <cp:lastPrinted>1601-01-01T00:00:00Z</cp:lastPrinted>
  <dcterms:created xsi:type="dcterms:W3CDTF">2003-03-23T06:19:47Z</dcterms:created>
  <dcterms:modified xsi:type="dcterms:W3CDTF">2021-03-04T13:26:06Z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